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 varScale="1">
        <p:scale>
          <a:sx n="64" d="100"/>
          <a:sy n="64" d="100"/>
        </p:scale>
        <p:origin x="65" y="6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195B6-0CAC-4845-8271-99AF3C1260DA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621B0-E2FA-4CE8-90BB-5E4C3890B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76643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BBC55-82E0-43BD-A8C0-56B88378F0C4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22763-3833-4310-8A3B-44E9FEAEAA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98650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10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11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12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13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14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15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16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17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18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19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2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20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3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4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5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6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7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8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9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9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62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01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23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23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49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79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17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55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41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59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41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311263" y="860171"/>
            <a:ext cx="10093569" cy="607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Brandverzekering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Verzekering tegen de schade ontstaan door brand.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                                  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De verzekeraar eist vaak 					  middelen van de verzekerde 				  om schade door brand te 					  voorkomen of te beperken.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3600" dirty="0">
              <a:latin typeface="Calibri" panose="020F0502020204030204" pitchFamily="34" charset="0"/>
              <a:ea typeface="Calibri" panose="020F0502020204030204" pitchFamily="34" charset="0"/>
              <a:cs typeface="Univers-Bold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3600" dirty="0">
              <a:latin typeface="Calibri" panose="020F0502020204030204" pitchFamily="34" charset="0"/>
              <a:ea typeface="Calibri" panose="020F0502020204030204" pitchFamily="34" charset="0"/>
              <a:cs typeface="Univers-Bold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28A0AD8-13EB-4381-AEC8-819A1EC3C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63" y="3242346"/>
            <a:ext cx="3652917" cy="243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9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383323" y="1125415"/>
            <a:ext cx="908538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Herverzekeren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Het opnieuw geheel of gedeeltelijk verzekeren van een door een verzekeraar afgesloten verzekering.</a:t>
            </a:r>
          </a:p>
        </p:txBody>
      </p:sp>
    </p:spTree>
    <p:extLst>
      <p:ext uri="{BB962C8B-B14F-4D97-AF65-F5344CB8AC3E}">
        <p14:creationId xmlns:p14="http://schemas.microsoft.com/office/powerpoint/2010/main" val="35555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026866" y="1395046"/>
            <a:ext cx="8843965" cy="3590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Productaansprakelijkheidsverzekering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Verzekering tegen de schade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die kan ontstaan door het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gebruik van een bepaald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product.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B333B34-4D85-4054-B63D-2B23CB63EF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58" y="1975495"/>
            <a:ext cx="4749391" cy="317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5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748709" y="675113"/>
            <a:ext cx="965981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Wettelijke aansprakelijkheidsverzekering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Verzekering tegen de schade die een persoon kan toebrengen aan een andere persoon of een zaak van een andere persoon.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49E52DE-FE48-48F2-8675-29C6D67EF1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5" y="3508303"/>
            <a:ext cx="4009106" cy="267458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F376C84-2FD7-404C-83C6-7A6B8129B429}"/>
              </a:ext>
            </a:extLst>
          </p:cNvPr>
          <p:cNvSpPr txBox="1"/>
          <p:nvPr/>
        </p:nvSpPr>
        <p:spPr>
          <a:xfrm>
            <a:off x="4924067" y="5536556"/>
            <a:ext cx="7217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Dit vinden de meeste buren niet leuk.</a:t>
            </a:r>
          </a:p>
        </p:txBody>
      </p:sp>
    </p:spTree>
    <p:extLst>
      <p:ext uri="{BB962C8B-B14F-4D97-AF65-F5344CB8AC3E}">
        <p14:creationId xmlns:p14="http://schemas.microsoft.com/office/powerpoint/2010/main" val="117970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594337" y="1312985"/>
            <a:ext cx="9190893" cy="288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Rechtsbijstandverzekering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Verzekering waarbij de verzekeraar een persoon of een onderneming bijstaat bij juridische geschillen.</a:t>
            </a:r>
          </a:p>
        </p:txBody>
      </p:sp>
    </p:spTree>
    <p:extLst>
      <p:ext uri="{BB962C8B-B14F-4D97-AF65-F5344CB8AC3E}">
        <p14:creationId xmlns:p14="http://schemas.microsoft.com/office/powerpoint/2010/main" val="209092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043354" y="1195754"/>
            <a:ext cx="9823938" cy="429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Nodige gegevens schade-uitkering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Schadebedrag (waarde van de goederen die verloren zijn gegaan), gezonde waarde (waarde van alle verzekerde goederen op het moment juist voordat de schade ontstaat) en verzekerde som.</a:t>
            </a:r>
          </a:p>
        </p:txBody>
      </p:sp>
    </p:spTree>
    <p:extLst>
      <p:ext uri="{BB962C8B-B14F-4D97-AF65-F5344CB8AC3E}">
        <p14:creationId xmlns:p14="http://schemas.microsoft.com/office/powerpoint/2010/main" val="131893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685741" y="1453475"/>
            <a:ext cx="9179169" cy="288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Verzekeringsbreuk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Verhouding tussen de verzekerde som en de gezonde waarde.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latin typeface="Calibri" panose="020F0502020204030204" pitchFamily="34" charset="0"/>
              <a:ea typeface="Calibri" panose="020F0502020204030204" pitchFamily="34" charset="0"/>
              <a:cs typeface="Univers-Bold"/>
            </a:endParaRPr>
          </a:p>
        </p:txBody>
      </p:sp>
    </p:spTree>
    <p:extLst>
      <p:ext uri="{BB962C8B-B14F-4D97-AF65-F5344CB8AC3E}">
        <p14:creationId xmlns:p14="http://schemas.microsoft.com/office/powerpoint/2010/main" val="57472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312986" y="1441938"/>
            <a:ext cx="859301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Schade-uitkering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Uitkomst van de vermenigvuldiging van verzekeringsbreuk en schadebedrag.</a:t>
            </a:r>
          </a:p>
        </p:txBody>
      </p:sp>
    </p:spTree>
    <p:extLst>
      <p:ext uri="{BB962C8B-B14F-4D97-AF65-F5344CB8AC3E}">
        <p14:creationId xmlns:p14="http://schemas.microsoft.com/office/powerpoint/2010/main" val="245263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539673" y="819989"/>
            <a:ext cx="8663354" cy="429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Oververzekering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Verzekering waarbij de verzekerde som hoger is dan de gezonde waarde.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latin typeface="Calibri" panose="020F0502020204030204" pitchFamily="34" charset="0"/>
              <a:ea typeface="Calibri" panose="020F0502020204030204" pitchFamily="34" charset="0"/>
              <a:cs typeface="Univers-Bold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latin typeface="Calibri" panose="020F0502020204030204" pitchFamily="34" charset="0"/>
              <a:ea typeface="Calibri" panose="020F0502020204030204" pitchFamily="34" charset="0"/>
              <a:cs typeface="Univers-Bold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latin typeface="Calibri" panose="020F0502020204030204" pitchFamily="34" charset="0"/>
              <a:ea typeface="Calibri" panose="020F0502020204030204" pitchFamily="34" charset="0"/>
              <a:cs typeface="Univers-Bold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79D9FB1-81F6-47CE-9D80-20B38AFE5F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780" y="3171924"/>
            <a:ext cx="3478852" cy="260786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B90DEF4-BC6C-4318-9468-DB4C86448223}"/>
              </a:ext>
            </a:extLst>
          </p:cNvPr>
          <p:cNvSpPr txBox="1"/>
          <p:nvPr/>
        </p:nvSpPr>
        <p:spPr>
          <a:xfrm>
            <a:off x="5283958" y="4219937"/>
            <a:ext cx="66228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Al verzeker je het schuurtje voor een paar miljoen, daardoor wordt het niet meer waard.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116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735015" y="1512278"/>
            <a:ext cx="8393723" cy="2174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Onderverzekering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Verzekering waarbij de verzekerde som lager is dan de gezonde waarde.</a:t>
            </a:r>
          </a:p>
        </p:txBody>
      </p:sp>
    </p:spTree>
    <p:extLst>
      <p:ext uri="{BB962C8B-B14F-4D97-AF65-F5344CB8AC3E}">
        <p14:creationId xmlns:p14="http://schemas.microsoft.com/office/powerpoint/2010/main" val="63225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125415" y="1875692"/>
            <a:ext cx="1048043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Onderverzekeringsbreuk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Verzekeringsbreuk met een uitkomst lager dan 1.</a:t>
            </a:r>
          </a:p>
        </p:txBody>
      </p:sp>
    </p:spTree>
    <p:extLst>
      <p:ext uri="{BB962C8B-B14F-4D97-AF65-F5344CB8AC3E}">
        <p14:creationId xmlns:p14="http://schemas.microsoft.com/office/powerpoint/2010/main" val="271908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371600" y="1348154"/>
            <a:ext cx="9448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Transportverzekering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Verzekering tegen de schade ontstaan tijdens het transport van goederen.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2C4350B-0358-4E2F-B8DC-701B56E283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831" y="3749879"/>
            <a:ext cx="3256810" cy="217270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8B69BFA-6180-4AF9-B32D-E0EBCC7756C3}"/>
              </a:ext>
            </a:extLst>
          </p:cNvPr>
          <p:cNvSpPr txBox="1"/>
          <p:nvPr/>
        </p:nvSpPr>
        <p:spPr>
          <a:xfrm>
            <a:off x="4937566" y="4314723"/>
            <a:ext cx="63582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Een ongeluk kan tot file leiden en ook dat geeft schade. Toch is schade door files niet verzekerd.</a:t>
            </a:r>
          </a:p>
        </p:txBody>
      </p:sp>
    </p:spTree>
    <p:extLst>
      <p:ext uri="{BB962C8B-B14F-4D97-AF65-F5344CB8AC3E}">
        <p14:creationId xmlns:p14="http://schemas.microsoft.com/office/powerpoint/2010/main" val="23332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773723" y="1559169"/>
            <a:ext cx="10714892" cy="288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Premier-risqueverzekering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Verzekering waarbij – ondanks onderverzekering – geleden schade geheel wordt uitgekeerd, met als maximum de verzekerde som.</a:t>
            </a:r>
          </a:p>
        </p:txBody>
      </p:sp>
    </p:spTree>
    <p:extLst>
      <p:ext uri="{BB962C8B-B14F-4D97-AF65-F5344CB8AC3E}">
        <p14:creationId xmlns:p14="http://schemas.microsoft.com/office/powerpoint/2010/main" val="423619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248454" y="686499"/>
            <a:ext cx="1003495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Imaginaire winst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Te verwachten winst op goederen, die verloren gaat als de goederen door schade waardeloos worden.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0F7C067-1847-4037-9405-AD3F25FCFD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359" y="4105083"/>
            <a:ext cx="1761744" cy="184404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26B6BB8-1C1E-4FAD-87C3-AA26A214F984}"/>
              </a:ext>
            </a:extLst>
          </p:cNvPr>
          <p:cNvSpPr txBox="1"/>
          <p:nvPr/>
        </p:nvSpPr>
        <p:spPr>
          <a:xfrm>
            <a:off x="3414319" y="4840448"/>
            <a:ext cx="7143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De vracht aan boord zal niet veel meer opbrengen.</a:t>
            </a:r>
          </a:p>
        </p:txBody>
      </p:sp>
    </p:spTree>
    <p:extLst>
      <p:ext uri="{BB962C8B-B14F-4D97-AF65-F5344CB8AC3E}">
        <p14:creationId xmlns:p14="http://schemas.microsoft.com/office/powerpoint/2010/main" val="200239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172308" y="1418492"/>
            <a:ext cx="9601200" cy="288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Bedrijfsschadeverzekering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Verzekering tegen de schade ontstaan door tijdelijke stilstand van een bedrijf door brand, stormschade enzovoort.</a:t>
            </a:r>
          </a:p>
        </p:txBody>
      </p:sp>
    </p:spTree>
    <p:extLst>
      <p:ext uri="{BB962C8B-B14F-4D97-AF65-F5344CB8AC3E}">
        <p14:creationId xmlns:p14="http://schemas.microsoft.com/office/powerpoint/2010/main" val="205621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019908" y="1001015"/>
            <a:ext cx="968326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n-US" sz="4000" b="1" dirty="0">
              <a:solidFill>
                <a:srgbClr val="FF008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310979" y="597576"/>
            <a:ext cx="9214338" cy="288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Kredietverzekering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Verzekering tegen de schade ontstaan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door het niet kunnen innen van uitstaande vorderingen.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1FA9B84-74EC-4FB9-81C9-53DC6C061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13" y="3364557"/>
            <a:ext cx="8507293" cy="294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4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406769" y="1524000"/>
            <a:ext cx="873369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Kredietlimiet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Maximum kredietbedrag waarvoor de kredietverzekeraar garant staat.</a:t>
            </a:r>
          </a:p>
        </p:txBody>
      </p:sp>
    </p:spTree>
    <p:extLst>
      <p:ext uri="{BB962C8B-B14F-4D97-AF65-F5344CB8AC3E}">
        <p14:creationId xmlns:p14="http://schemas.microsoft.com/office/powerpoint/2010/main" val="414377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324708" y="1148862"/>
            <a:ext cx="968326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Exportkredietverzekering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Verzekering tegen de schade door het niet kunnen innen van uitstaande vorderingen bij afnemers in het buitenland.</a:t>
            </a:r>
          </a:p>
        </p:txBody>
      </p:sp>
    </p:spTree>
    <p:extLst>
      <p:ext uri="{BB962C8B-B14F-4D97-AF65-F5344CB8AC3E}">
        <p14:creationId xmlns:p14="http://schemas.microsoft.com/office/powerpoint/2010/main" val="321062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019909" y="1266092"/>
            <a:ext cx="10386646" cy="288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Commercieel risico bij exportkredietverzekering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Risico voor een onderneming/exporteur dat de onderneming/importeur niet betaalt door de schuld van laatstgenoemde.</a:t>
            </a:r>
          </a:p>
        </p:txBody>
      </p:sp>
    </p:spTree>
    <p:extLst>
      <p:ext uri="{BB962C8B-B14F-4D97-AF65-F5344CB8AC3E}">
        <p14:creationId xmlns:p14="http://schemas.microsoft.com/office/powerpoint/2010/main" val="358853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600588" y="682260"/>
            <a:ext cx="11144807" cy="288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Politiek risico bij exportkredietverzekering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Risico voor een onderneming/exporteur dat de onderneming/importeur niet betaalt door de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schuld van de overheid in het importland.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EE2A6D2-06BE-4696-AEB1-AC7FF33872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8" y="3610929"/>
            <a:ext cx="9901925" cy="239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1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411</Words>
  <Application>Microsoft Office PowerPoint</Application>
  <PresentationFormat>Breedbeeld</PresentationFormat>
  <Paragraphs>71</Paragraphs>
  <Slides>20</Slides>
  <Notes>20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Univers-Bold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Van Vlimmeren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Sarina van Vlimmeren</dc:creator>
  <cp:lastModifiedBy>Sarina van Vlimmeren</cp:lastModifiedBy>
  <cp:revision>48</cp:revision>
  <dcterms:created xsi:type="dcterms:W3CDTF">2014-08-25T22:47:39Z</dcterms:created>
  <dcterms:modified xsi:type="dcterms:W3CDTF">2018-09-29T04:20:52Z</dcterms:modified>
</cp:coreProperties>
</file>